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18D8F-7AD5-4990-857E-8E924278E868}" v="55" dt="2021-09-15T05:38:22.409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75" autoAdjust="0"/>
    <p:restoredTop sz="96197"/>
  </p:normalViewPr>
  <p:slideViewPr>
    <p:cSldViewPr showGuides="1">
      <p:cViewPr varScale="1">
        <p:scale>
          <a:sx n="126" d="100"/>
          <a:sy n="126" d="100"/>
        </p:scale>
        <p:origin x="76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üntemeier" userId="e6cdc9529ad9cf95" providerId="LiveId" clId="{B5F18D8F-7AD5-4990-857E-8E924278E868}"/>
    <pc:docChg chg="undo custSel addSld delSld modSld sldOrd">
      <pc:chgData name="Felix Büntemeier" userId="e6cdc9529ad9cf95" providerId="LiveId" clId="{B5F18D8F-7AD5-4990-857E-8E924278E868}" dt="2021-09-15T05:43:40.710" v="311" actId="2696"/>
      <pc:docMkLst>
        <pc:docMk/>
      </pc:docMkLst>
      <pc:sldChg chg="modSp mod">
        <pc:chgData name="Felix Büntemeier" userId="e6cdc9529ad9cf95" providerId="LiveId" clId="{B5F18D8F-7AD5-4990-857E-8E924278E868}" dt="2021-09-15T05:23:21.864" v="19" actId="20577"/>
        <pc:sldMkLst>
          <pc:docMk/>
          <pc:sldMk cId="4084680583" sldId="273"/>
        </pc:sldMkLst>
        <pc:spChg chg="mod">
          <ac:chgData name="Felix Büntemeier" userId="e6cdc9529ad9cf95" providerId="LiveId" clId="{B5F18D8F-7AD5-4990-857E-8E924278E868}" dt="2021-09-15T05:23:21.864" v="19" actId="20577"/>
          <ac:spMkLst>
            <pc:docMk/>
            <pc:sldMk cId="4084680583" sldId="273"/>
            <ac:spMk id="4" creationId="{B48BCF9E-8C19-41F2-B174-50A262AD3C12}"/>
          </ac:spMkLst>
        </pc:spChg>
      </pc:sldChg>
      <pc:sldChg chg="modSp mod">
        <pc:chgData name="Felix Büntemeier" userId="e6cdc9529ad9cf95" providerId="LiveId" clId="{B5F18D8F-7AD5-4990-857E-8E924278E868}" dt="2021-09-15T05:26:46.438" v="149" actId="20577"/>
        <pc:sldMkLst>
          <pc:docMk/>
          <pc:sldMk cId="2777111369" sldId="281"/>
        </pc:sldMkLst>
        <pc:spChg chg="mod">
          <ac:chgData name="Felix Büntemeier" userId="e6cdc9529ad9cf95" providerId="LiveId" clId="{B5F18D8F-7AD5-4990-857E-8E924278E868}" dt="2021-09-15T05:26:46.438" v="149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">
        <pc:chgData name="Felix Büntemeier" userId="e6cdc9529ad9cf95" providerId="LiveId" clId="{B5F18D8F-7AD5-4990-857E-8E924278E868}" dt="2021-09-15T05:38:25.555" v="296" actId="14100"/>
        <pc:sldMkLst>
          <pc:docMk/>
          <pc:sldMk cId="3530905596" sldId="282"/>
        </pc:sldMkLst>
        <pc:spChg chg="mod">
          <ac:chgData name="Felix Büntemeier" userId="e6cdc9529ad9cf95" providerId="LiveId" clId="{B5F18D8F-7AD5-4990-857E-8E924278E868}" dt="2021-09-15T05:27:06.664" v="158" actId="20577"/>
          <ac:spMkLst>
            <pc:docMk/>
            <pc:sldMk cId="3530905596" sldId="282"/>
            <ac:spMk id="2058" creationId="{7A8CDA23-2B2D-4BBA-B9A2-D647A2500292}"/>
          </ac:spMkLst>
        </pc:spChg>
        <pc:graphicFrameChg chg="mod">
          <ac:chgData name="Felix Büntemeier" userId="e6cdc9529ad9cf95" providerId="LiveId" clId="{B5F18D8F-7AD5-4990-857E-8E924278E868}" dt="2021-09-15T05:38:25.555" v="296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B5F18D8F-7AD5-4990-857E-8E924278E868}" dt="2021-09-15T05:33:12.581" v="281" actId="14100"/>
        <pc:sldMkLst>
          <pc:docMk/>
          <pc:sldMk cId="4186606901" sldId="286"/>
        </pc:sldMkLst>
        <pc:spChg chg="add mod">
          <ac:chgData name="Felix Büntemeier" userId="e6cdc9529ad9cf95" providerId="LiveId" clId="{B5F18D8F-7AD5-4990-857E-8E924278E868}" dt="2021-09-15T05:32:49.105" v="277" actId="478"/>
          <ac:spMkLst>
            <pc:docMk/>
            <pc:sldMk cId="4186606901" sldId="286"/>
            <ac:spMk id="3" creationId="{8B9697A6-FA9E-412A-B6E7-A7B2DE192BFB}"/>
          </ac:spMkLst>
        </pc:spChg>
        <pc:picChg chg="add mod">
          <ac:chgData name="Felix Büntemeier" userId="e6cdc9529ad9cf95" providerId="LiveId" clId="{B5F18D8F-7AD5-4990-857E-8E924278E868}" dt="2021-09-15T05:33:12.581" v="281" actId="14100"/>
          <ac:picMkLst>
            <pc:docMk/>
            <pc:sldMk cId="4186606901" sldId="286"/>
            <ac:picMk id="6" creationId="{87F73587-A9C3-484F-9E03-0D088BC49F16}"/>
          </ac:picMkLst>
        </pc:picChg>
        <pc:picChg chg="del">
          <ac:chgData name="Felix Büntemeier" userId="e6cdc9529ad9cf95" providerId="LiveId" clId="{B5F18D8F-7AD5-4990-857E-8E924278E868}" dt="2021-09-15T05:32:49.105" v="277" actId="478"/>
          <ac:picMkLst>
            <pc:docMk/>
            <pc:sldMk cId="4186606901" sldId="286"/>
            <ac:picMk id="1026" creationId="{513A8386-6978-4B51-B7AB-7A1BB06085F7}"/>
          </ac:picMkLst>
        </pc:picChg>
      </pc:sldChg>
      <pc:sldChg chg="modSp mod">
        <pc:chgData name="Felix Büntemeier" userId="e6cdc9529ad9cf95" providerId="LiveId" clId="{B5F18D8F-7AD5-4990-857E-8E924278E868}" dt="2021-09-15T05:29:58.412" v="223" actId="20577"/>
        <pc:sldMkLst>
          <pc:docMk/>
          <pc:sldMk cId="3222512894" sldId="289"/>
        </pc:sldMkLst>
        <pc:spChg chg="mod">
          <ac:chgData name="Felix Büntemeier" userId="e6cdc9529ad9cf95" providerId="LiveId" clId="{B5F18D8F-7AD5-4990-857E-8E924278E868}" dt="2021-09-15T05:29:58.412" v="223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addSp modSp mod">
        <pc:chgData name="Felix Büntemeier" userId="e6cdc9529ad9cf95" providerId="LiveId" clId="{B5F18D8F-7AD5-4990-857E-8E924278E868}" dt="2021-09-15T05:36:42.598" v="294" actId="1076"/>
        <pc:sldMkLst>
          <pc:docMk/>
          <pc:sldMk cId="4139176864" sldId="291"/>
        </pc:sldMkLst>
        <pc:spChg chg="mod">
          <ac:chgData name="Felix Büntemeier" userId="e6cdc9529ad9cf95" providerId="LiveId" clId="{B5F18D8F-7AD5-4990-857E-8E924278E868}" dt="2021-09-15T05:35:23.764" v="285" actId="1076"/>
          <ac:spMkLst>
            <pc:docMk/>
            <pc:sldMk cId="4139176864" sldId="291"/>
            <ac:spMk id="4" creationId="{06C35AFB-13D9-CC41-8993-6369AB78A895}"/>
          </ac:spMkLst>
        </pc:spChg>
        <pc:spChg chg="mod">
          <ac:chgData name="Felix Büntemeier" userId="e6cdc9529ad9cf95" providerId="LiveId" clId="{B5F18D8F-7AD5-4990-857E-8E924278E868}" dt="2021-09-15T05:35:29.457" v="286" actId="1076"/>
          <ac:spMkLst>
            <pc:docMk/>
            <pc:sldMk cId="4139176864" sldId="291"/>
            <ac:spMk id="10" creationId="{D738796F-4A1D-45E3-BDE3-CDF8F8257650}"/>
          </ac:spMkLst>
        </pc:spChg>
        <pc:spChg chg="mod">
          <ac:chgData name="Felix Büntemeier" userId="e6cdc9529ad9cf95" providerId="LiveId" clId="{B5F18D8F-7AD5-4990-857E-8E924278E868}" dt="2021-09-15T05:36:42.598" v="294" actId="1076"/>
          <ac:spMkLst>
            <pc:docMk/>
            <pc:sldMk cId="4139176864" sldId="291"/>
            <ac:spMk id="12" creationId="{56020546-938C-4235-8318-D43E996ABB0C}"/>
          </ac:spMkLst>
        </pc:spChg>
        <pc:picChg chg="add mod">
          <ac:chgData name="Felix Büntemeier" userId="e6cdc9529ad9cf95" providerId="LiveId" clId="{B5F18D8F-7AD5-4990-857E-8E924278E868}" dt="2021-09-15T05:36:38.435" v="293" actId="1076"/>
          <ac:picMkLst>
            <pc:docMk/>
            <pc:sldMk cId="4139176864" sldId="291"/>
            <ac:picMk id="3" creationId="{7C4E03B4-7B22-460E-837B-2E09A30A2594}"/>
          </ac:picMkLst>
        </pc:picChg>
      </pc:sldChg>
      <pc:sldChg chg="modSp">
        <pc:chgData name="Felix Büntemeier" userId="e6cdc9529ad9cf95" providerId="LiveId" clId="{B5F18D8F-7AD5-4990-857E-8E924278E868}" dt="2021-09-15T05:31:21.303" v="276" actId="20577"/>
        <pc:sldMkLst>
          <pc:docMk/>
          <pc:sldMk cId="3073726883" sldId="292"/>
        </pc:sldMkLst>
        <pc:spChg chg="mod">
          <ac:chgData name="Felix Büntemeier" userId="e6cdc9529ad9cf95" providerId="LiveId" clId="{B5F18D8F-7AD5-4990-857E-8E924278E868}" dt="2021-09-15T05:31:21.303" v="276" actId="20577"/>
          <ac:spMkLst>
            <pc:docMk/>
            <pc:sldMk cId="3073726883" sldId="292"/>
            <ac:spMk id="5" creationId="{0940EE83-950A-484B-80A4-5655B49F1592}"/>
          </ac:spMkLst>
        </pc:spChg>
        <pc:spChg chg="mod">
          <ac:chgData name="Felix Büntemeier" userId="e6cdc9529ad9cf95" providerId="LiveId" clId="{B5F18D8F-7AD5-4990-857E-8E924278E868}" dt="2021-09-15T05:30:58.373" v="257" actId="20577"/>
          <ac:spMkLst>
            <pc:docMk/>
            <pc:sldMk cId="3073726883" sldId="292"/>
            <ac:spMk id="6" creationId="{AA6C6618-77F2-6547-8157-9D0A624B0D3B}"/>
          </ac:spMkLst>
        </pc:spChg>
      </pc:sldChg>
      <pc:sldChg chg="modSp mod">
        <pc:chgData name="Felix Büntemeier" userId="e6cdc9529ad9cf95" providerId="LiveId" clId="{B5F18D8F-7AD5-4990-857E-8E924278E868}" dt="2021-09-15T05:39:23.050" v="310" actId="20577"/>
        <pc:sldMkLst>
          <pc:docMk/>
          <pc:sldMk cId="1239035065" sldId="293"/>
        </pc:sldMkLst>
        <pc:spChg chg="mod">
          <ac:chgData name="Felix Büntemeier" userId="e6cdc9529ad9cf95" providerId="LiveId" clId="{B5F18D8F-7AD5-4990-857E-8E924278E868}" dt="2021-09-15T05:39:23.050" v="310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new del">
        <pc:chgData name="Felix Büntemeier" userId="e6cdc9529ad9cf95" providerId="LiveId" clId="{B5F18D8F-7AD5-4990-857E-8E924278E868}" dt="2021-09-15T05:24:28.553" v="21" actId="2696"/>
        <pc:sldMkLst>
          <pc:docMk/>
          <pc:sldMk cId="760454787" sldId="297"/>
        </pc:sldMkLst>
      </pc:sldChg>
      <pc:sldChg chg="modSp new del mod ord">
        <pc:chgData name="Felix Büntemeier" userId="e6cdc9529ad9cf95" providerId="LiveId" clId="{B5F18D8F-7AD5-4990-857E-8E924278E868}" dt="2021-09-15T05:43:40.710" v="311" actId="2696"/>
        <pc:sldMkLst>
          <pc:docMk/>
          <pc:sldMk cId="4260174380" sldId="297"/>
        </pc:sldMkLst>
        <pc:spChg chg="mod">
          <ac:chgData name="Felix Büntemeier" userId="e6cdc9529ad9cf95" providerId="LiveId" clId="{B5F18D8F-7AD5-4990-857E-8E924278E868}" dt="2021-09-15T05:24:44.710" v="36" actId="20577"/>
          <ac:spMkLst>
            <pc:docMk/>
            <pc:sldMk cId="4260174380" sldId="297"/>
            <ac:spMk id="2" creationId="{B1D2C209-0D6D-48F1-8A4D-E728B65D2B22}"/>
          </ac:spMkLst>
        </pc:spChg>
        <pc:spChg chg="mod">
          <ac:chgData name="Felix Büntemeier" userId="e6cdc9529ad9cf95" providerId="LiveId" clId="{B5F18D8F-7AD5-4990-857E-8E924278E868}" dt="2021-09-15T05:29:13.770" v="205" actId="5793"/>
          <ac:spMkLst>
            <pc:docMk/>
            <pc:sldMk cId="4260174380" sldId="297"/>
            <ac:spMk id="3" creationId="{00149643-0476-4F30-BF91-B4083645520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4973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/>
            <a:t>Ideenfindung (07.07.21) </a:t>
          </a:r>
          <a:endParaRPr lang="de-DE" sz="1300" kern="1200" dirty="0"/>
        </a:p>
      </dsp:txBody>
      <dsp:txXfrm>
        <a:off x="32067" y="2231573"/>
        <a:ext cx="1487547" cy="870853"/>
      </dsp:txXfrm>
    </dsp:sp>
    <dsp:sp modelId="{5EA42129-6406-4921-A6AF-0C22F56B39A5}">
      <dsp:nvSpPr>
        <dsp:cNvPr id="0" name=""/>
        <dsp:cNvSpPr/>
      </dsp:nvSpPr>
      <dsp:spPr>
        <a:xfrm>
          <a:off x="1700882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00882" y="2552294"/>
        <a:ext cx="228793" cy="229410"/>
      </dsp:txXfrm>
    </dsp:sp>
    <dsp:sp modelId="{50694A9A-C211-4EE3-A993-1942612FBC5D}">
      <dsp:nvSpPr>
        <dsp:cNvPr id="0" name=""/>
        <dsp:cNvSpPr/>
      </dsp:nvSpPr>
      <dsp:spPr>
        <a:xfrm>
          <a:off x="216340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Hardwareentwurf (21.07.21) </a:t>
          </a:r>
          <a:endParaRPr lang="de-DE" sz="1300" kern="1200" dirty="0"/>
        </a:p>
      </dsp:txBody>
      <dsp:txXfrm>
        <a:off x="2190496" y="2231573"/>
        <a:ext cx="1487547" cy="870853"/>
      </dsp:txXfrm>
    </dsp:sp>
    <dsp:sp modelId="{EA985A68-ACCD-470A-93EE-5AA1EF940FE4}">
      <dsp:nvSpPr>
        <dsp:cNvPr id="0" name=""/>
        <dsp:cNvSpPr/>
      </dsp:nvSpPr>
      <dsp:spPr>
        <a:xfrm>
          <a:off x="385931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859311" y="2552294"/>
        <a:ext cx="228793" cy="229410"/>
      </dsp:txXfrm>
    </dsp:sp>
    <dsp:sp modelId="{867ABBF5-4A32-4D0D-8102-5ABDE5EB163E}">
      <dsp:nvSpPr>
        <dsp:cNvPr id="0" name=""/>
        <dsp:cNvSpPr/>
      </dsp:nvSpPr>
      <dsp:spPr>
        <a:xfrm>
          <a:off x="432183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3D-Modell (06.08.21) </a:t>
          </a:r>
          <a:endParaRPr lang="de-DE" sz="1300" kern="1200" dirty="0"/>
        </a:p>
      </dsp:txBody>
      <dsp:txXfrm>
        <a:off x="4348926" y="2231573"/>
        <a:ext cx="1487547" cy="870853"/>
      </dsp:txXfrm>
    </dsp:sp>
    <dsp:sp modelId="{2E4FB7E9-D84E-4E3A-8F62-E8291AF132CF}">
      <dsp:nvSpPr>
        <dsp:cNvPr id="0" name=""/>
        <dsp:cNvSpPr/>
      </dsp:nvSpPr>
      <dsp:spPr>
        <a:xfrm>
          <a:off x="601774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017741" y="2552294"/>
        <a:ext cx="228793" cy="229410"/>
      </dsp:txXfrm>
    </dsp:sp>
    <dsp:sp modelId="{351C774C-BF91-423F-A8A5-A83FB778173F}">
      <dsp:nvSpPr>
        <dsp:cNvPr id="0" name=""/>
        <dsp:cNvSpPr/>
      </dsp:nvSpPr>
      <dsp:spPr>
        <a:xfrm>
          <a:off x="648026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Softwareentwurf (25.08.21) </a:t>
          </a:r>
          <a:endParaRPr lang="de-DE" sz="1300" kern="1200" dirty="0"/>
        </a:p>
      </dsp:txBody>
      <dsp:txXfrm>
        <a:off x="6507355" y="2231573"/>
        <a:ext cx="1487547" cy="870853"/>
      </dsp:txXfrm>
    </dsp:sp>
    <dsp:sp modelId="{5AD0B842-EE84-4D53-8E52-CA0B04DE829A}">
      <dsp:nvSpPr>
        <dsp:cNvPr id="0" name=""/>
        <dsp:cNvSpPr/>
      </dsp:nvSpPr>
      <dsp:spPr>
        <a:xfrm>
          <a:off x="8176170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176170" y="2552294"/>
        <a:ext cx="228793" cy="229410"/>
      </dsp:txXfrm>
    </dsp:sp>
    <dsp:sp modelId="{BBB22410-A609-4430-9E60-B12F4CA6BE3E}">
      <dsp:nvSpPr>
        <dsp:cNvPr id="0" name=""/>
        <dsp:cNvSpPr/>
      </dsp:nvSpPr>
      <dsp:spPr>
        <a:xfrm>
          <a:off x="863869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>
              <a:sym typeface="Wingdings" panose="05000000000000000000" pitchFamily="2" charset="2"/>
            </a:rPr>
            <a:t>Präsentation fertig (09.09.21)</a:t>
          </a:r>
          <a:endParaRPr lang="de-DE" sz="1300" kern="1200" spc="30" dirty="0"/>
        </a:p>
      </dsp:txBody>
      <dsp:txXfrm>
        <a:off x="8665785" y="2231573"/>
        <a:ext cx="1487547" cy="87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15.09.2021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15.09.2021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Gruppe: SoSe_PG_8</a:t>
            </a:r>
          </a:p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 bis zum 21.07 wurden:</a:t>
            </a:r>
          </a:p>
          <a:p>
            <a:pPr>
              <a:buFontTx/>
              <a:buChar char="-"/>
            </a:pPr>
            <a:r>
              <a:rPr lang="de-DE" dirty="0"/>
              <a:t>ESP8266 mit Taster-Aufsatz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56DF1-0CDF-A44E-86B0-B7261D5B018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0" r="11740" b="27667"/>
          <a:stretch/>
        </p:blipFill>
        <p:spPr bwMode="auto">
          <a:xfrm>
            <a:off x="9246586" y="572243"/>
            <a:ext cx="281940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858510" y="3156106"/>
            <a:ext cx="3512820" cy="2763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446261" y="3156106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Obere Sicht auf der gesteckten Electronik">
            <a:extLst>
              <a:ext uri="{FF2B5EF4-FFF2-40B4-BE49-F238E27FC236}">
                <a16:creationId xmlns:a16="http://schemas.microsoft.com/office/drawing/2014/main" id="{62E362B7-7FB5-6840-AD13-2D2544D4AE6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" r="515" b="35069"/>
          <a:stretch/>
        </p:blipFill>
        <p:spPr bwMode="auto">
          <a:xfrm>
            <a:off x="5858510" y="572243"/>
            <a:ext cx="3209290" cy="2475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E6FD7F0-C128-7A46-B35B-308AE3DE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2430" y="939470"/>
            <a:ext cx="3707196" cy="494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697A6-FA9E-412A-B6E7-A7B2DE19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F73587-A9C3-484F-9E03-0D088BC4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21" y="1557339"/>
            <a:ext cx="7157279" cy="4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DA13DF-561A-487A-8A77-51B327F7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9800" y="1311113"/>
            <a:ext cx="3686809" cy="4608513"/>
          </a:xfr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34671-1BBB-4749-A7BC-4AB945BC7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997"/>
            <a:ext cx="3309619" cy="5131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Inbetriebnahme/Demo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61D656-1623-554D-B256-DCC9DA1836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05" y="1828800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05" y="2629633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3437035" y="3298614"/>
            <a:ext cx="2667000" cy="1840236"/>
          </a:xfrm>
        </p:spPr>
        <p:txBody>
          <a:bodyPr/>
          <a:lstStyle/>
          <a:p>
            <a:r>
              <a:rPr lang="en-US" dirty="0"/>
              <a:t>https://wp.uni-oldenburg.de/soft-skills-und-technische-kompetenz-wise20202021-sosepg-8/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4E03B4-7B22-460E-837B-2E09A30A2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3" y="329861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  <a:p>
            <a:r>
              <a:rPr lang="de-DE" dirty="0"/>
              <a:t>Projektplan</a:t>
            </a:r>
          </a:p>
          <a:p>
            <a:r>
              <a:rPr lang="de-DE" dirty="0"/>
              <a:t>Aufbau </a:t>
            </a:r>
          </a:p>
          <a:p>
            <a:r>
              <a:rPr lang="de-DE" dirty="0"/>
              <a:t>Funktionsweise/Anforderungen</a:t>
            </a:r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 err="1"/>
              <a:t>Projektplan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85182"/>
              </p:ext>
            </p:extLst>
          </p:nvPr>
        </p:nvGraphicFramePr>
        <p:xfrm>
          <a:off x="1625600" y="-228600"/>
          <a:ext cx="10185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5V 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Taster-Aufsatz.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und 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136021" cy="1896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Taster-Betätigung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</a:t>
            </a:r>
            <a:r>
              <a:rPr lang="de-DE" spc="30" dirty="0" err="1"/>
              <a:t>e-Mail</a:t>
            </a:r>
            <a:r>
              <a:rPr lang="de-DE" spc="30" dirty="0"/>
              <a:t>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längerer Taster-Betätigung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F0887F-F50C-7E4D-B46A-6DF8087E70C0}"/>
              </a:ext>
            </a:extLst>
          </p:cNvPr>
          <p:cNvSpPr/>
          <p:nvPr/>
        </p:nvSpPr>
        <p:spPr>
          <a:xfrm>
            <a:off x="2028762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73149-7205-074F-97A2-E2BEEA89214A}"/>
              </a:ext>
            </a:extLst>
          </p:cNvPr>
          <p:cNvSpPr/>
          <p:nvPr/>
        </p:nvSpPr>
        <p:spPr>
          <a:xfrm>
            <a:off x="7162800" y="4368194"/>
            <a:ext cx="3886200" cy="144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de-DE" spc="30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B9DCC28-6A23-C049-A971-4C18B085B35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56" y="96443"/>
            <a:ext cx="5591944" cy="2921790"/>
          </a:xfrm>
          <a:prstGeom prst="rect">
            <a:avLst/>
          </a:prstGeom>
          <a:noFill/>
        </p:spPr>
      </p:pic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0</TotalTime>
  <Words>440</Words>
  <Application>Microsoft Office PowerPoint</Application>
  <PresentationFormat>Breitbild</PresentationFormat>
  <Paragraphs>133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Ideenfindung</vt:lpstr>
      <vt:lpstr>Projektplan</vt:lpstr>
      <vt:lpstr>Aufbau</vt:lpstr>
      <vt:lpstr>Funktionsweise und Anforderungen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Felix Büntemeier</cp:lastModifiedBy>
  <cp:revision>14</cp:revision>
  <dcterms:created xsi:type="dcterms:W3CDTF">2021-09-09T14:35:37Z</dcterms:created>
  <dcterms:modified xsi:type="dcterms:W3CDTF">2021-09-15T05:44:11Z</dcterms:modified>
</cp:coreProperties>
</file>